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1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417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306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6048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567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1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701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178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076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47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8140B-B2A2-4AD4-B003-55EBA56F625A}" type="datetimeFigureOut">
              <a:rPr lang="pl-PL" smtClean="0"/>
              <a:t>2014-03-17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1D773-D4D7-44CE-A773-36B6401A9F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1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4618"/>
              </p:ext>
            </p:extLst>
          </p:nvPr>
        </p:nvGraphicFramePr>
        <p:xfrm>
          <a:off x="179512" y="188640"/>
          <a:ext cx="8784976" cy="6385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2488"/>
                <a:gridCol w="4392488"/>
              </a:tblGrid>
              <a:tr h="6264696"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pl-PL" sz="413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sz="41300" dirty="0" smtClean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pl-PL" sz="413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127469" cy="29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658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755576" y="1412776"/>
            <a:ext cx="3600000" cy="36000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Elipsa 2"/>
          <p:cNvSpPr/>
          <p:nvPr/>
        </p:nvSpPr>
        <p:spPr>
          <a:xfrm>
            <a:off x="4745970" y="1412776"/>
            <a:ext cx="3600000" cy="360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43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833563"/>
            <a:ext cx="895350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781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88640"/>
            <a:ext cx="8242414" cy="203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82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88640"/>
            <a:ext cx="7969276" cy="291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87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8600"/>
            <a:ext cx="8532440" cy="325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Obraz 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25863"/>
            <a:ext cx="4120151" cy="179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73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74" y="836712"/>
            <a:ext cx="895092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73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64" y="188640"/>
            <a:ext cx="8633516" cy="182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6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60648"/>
            <a:ext cx="8142337" cy="421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97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1978</TotalTime>
  <Words>2</Words>
  <Application>Microsoft Office PowerPoint</Application>
  <PresentationFormat>Pokaz na ekranie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JUSTYNIAN</dc:creator>
  <cp:lastModifiedBy>JUSTYNIAN</cp:lastModifiedBy>
  <cp:revision>19</cp:revision>
  <dcterms:created xsi:type="dcterms:W3CDTF">2013-12-30T03:13:27Z</dcterms:created>
  <dcterms:modified xsi:type="dcterms:W3CDTF">2014-03-17T22:42:23Z</dcterms:modified>
</cp:coreProperties>
</file>